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60" r:id="rId5"/>
    <p:sldId id="262" r:id="rId6"/>
    <p:sldId id="257" r:id="rId7"/>
    <p:sldId id="264" r:id="rId8"/>
    <p:sldId id="265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2E1EE9-681E-472E-9CC5-9011E084412A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EFD4EB0-63CB-49BF-BB37-8A1E2A4CFFC1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Gebrek verschijnselen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47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963488"/>
            <a:ext cx="8229600" cy="2209800"/>
          </a:xfrm>
        </p:spPr>
        <p:txBody>
          <a:bodyPr/>
          <a:lstStyle/>
          <a:p>
            <a:r>
              <a:rPr lang="nl-NL" dirty="0" smtClean="0"/>
              <a:t>Stikstofgebrek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36096" y="2819400"/>
            <a:ext cx="3257738" cy="17526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Egale lichte kleur, bij koude soms met rode tint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7003"/>
            <a:ext cx="4746104" cy="35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2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Boriumgebrek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1646237"/>
            <a:ext cx="3754760" cy="4526280"/>
          </a:xfrm>
        </p:spPr>
        <p:txBody>
          <a:bodyPr/>
          <a:lstStyle/>
          <a:p>
            <a:r>
              <a:rPr lang="nl-NL" dirty="0" smtClean="0"/>
              <a:t>Voet van jong blad verkleurt</a:t>
            </a:r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416152" cy="29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9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Fosfaatgebrek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4048" y="1646237"/>
            <a:ext cx="3682752" cy="4526280"/>
          </a:xfrm>
        </p:spPr>
        <p:txBody>
          <a:bodyPr/>
          <a:lstStyle/>
          <a:p>
            <a:r>
              <a:rPr lang="nl-NL" dirty="0" smtClean="0"/>
              <a:t>Donker blad (ook rood of paars)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5"/>
            <a:ext cx="2736304" cy="25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5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Kaliumgebrek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72" y="1646237"/>
            <a:ext cx="3466728" cy="4526280"/>
          </a:xfrm>
        </p:spPr>
        <p:txBody>
          <a:bodyPr/>
          <a:lstStyle/>
          <a:p>
            <a:pPr lvl="1"/>
            <a:r>
              <a:rPr lang="nl-NL" dirty="0" smtClean="0"/>
              <a:t>Bruine randen</a:t>
            </a:r>
          </a:p>
          <a:p>
            <a:pPr lvl="1"/>
            <a:r>
              <a:rPr lang="nl-NL" dirty="0" smtClean="0"/>
              <a:t>Klein blad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38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Magnesiumgebrek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2819400"/>
            <a:ext cx="3977818" cy="1752600"/>
          </a:xfrm>
        </p:spPr>
        <p:txBody>
          <a:bodyPr/>
          <a:lstStyle/>
          <a:p>
            <a:r>
              <a:rPr lang="nl-NL" dirty="0" smtClean="0"/>
              <a:t>Lichte verkleuring</a:t>
            </a:r>
          </a:p>
          <a:p>
            <a:r>
              <a:rPr lang="nl-NL" dirty="0" smtClean="0"/>
              <a:t>Nerven donker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290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0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Calciumgebrek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08104" y="1646237"/>
            <a:ext cx="3178696" cy="3438947"/>
          </a:xfrm>
        </p:spPr>
        <p:txBody>
          <a:bodyPr/>
          <a:lstStyle/>
          <a:p>
            <a:r>
              <a:rPr lang="nl-NL" dirty="0" smtClean="0"/>
              <a:t>Top jongste blad sterft af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1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26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1328E-E9FC-4EC4-8418-9D4E8890124E}"/>
</file>

<file path=customXml/itemProps2.xml><?xml version="1.0" encoding="utf-8"?>
<ds:datastoreItem xmlns:ds="http://schemas.openxmlformats.org/officeDocument/2006/customXml" ds:itemID="{0FCE5C18-256D-4A1F-A8BD-7B59FEF38781}"/>
</file>

<file path=customXml/itemProps3.xml><?xml version="1.0" encoding="utf-8"?>
<ds:datastoreItem xmlns:ds="http://schemas.openxmlformats.org/officeDocument/2006/customXml" ds:itemID="{DCAC7CBA-0AED-44DE-B839-0DCEAB08E91A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</TotalTime>
  <Words>45</Words>
  <Application>Microsoft Office PowerPoint</Application>
  <PresentationFormat>Diavoorstelling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Gieterij</vt:lpstr>
      <vt:lpstr>Gebrek verschijnselen</vt:lpstr>
      <vt:lpstr>Stikstofgebrek</vt:lpstr>
      <vt:lpstr>Boriumgebrek</vt:lpstr>
      <vt:lpstr>Fosfaatgebrek</vt:lpstr>
      <vt:lpstr>Kaliumgebrek</vt:lpstr>
      <vt:lpstr>Magnesiumgebrek</vt:lpstr>
      <vt:lpstr>Calciumgebrek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Stikstofgebrek</dc:title>
  <dc:creator>laptop</dc:creator>
  <cp:lastModifiedBy>laptop</cp:lastModifiedBy>
  <cp:revision>5</cp:revision>
  <dcterms:created xsi:type="dcterms:W3CDTF">2014-04-07T20:44:42Z</dcterms:created>
  <dcterms:modified xsi:type="dcterms:W3CDTF">2014-04-07T21:30:39Z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